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3" r:id="rId10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8" Type="http://schemas.openxmlformats.org/officeDocument/2006/relationships/slide" Target="slides/slide3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8" name="Google Shape;3918;p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8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hyperlink" Target="http://www.linkedin.com/in/luciadello/" TargetMode="External"/></Relationships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0" name="Google Shape;3920;p594"/>
          <p:cNvGrpSpPr/>
          <p:nvPr/>
        </p:nvGrpSpPr>
        <p:grpSpPr>
          <a:xfrm>
            <a:off x="0" y="0"/>
            <a:ext cx="9143998" cy="5143497"/>
            <a:chOff x="0" y="0"/>
            <a:chExt cx="9143998" cy="5143497"/>
          </a:xfrm>
        </p:grpSpPr>
        <p:pic>
          <p:nvPicPr>
            <p:cNvPr id="3921" name="Google Shape;3921;p5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8" cy="5143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2" name="Google Shape;3922;p594"/>
            <p:cNvSpPr/>
            <p:nvPr/>
          </p:nvSpPr>
          <p:spPr>
            <a:xfrm>
              <a:off x="705612" y="1383791"/>
              <a:ext cx="2270760" cy="2270760"/>
            </a:xfrm>
            <a:custGeom>
              <a:rect b="b" l="l" r="r" t="t"/>
              <a:pathLst>
                <a:path extrusionOk="0" h="2270760" w="2270760">
                  <a:moveTo>
                    <a:pt x="1135380" y="0"/>
                  </a:moveTo>
                  <a:lnTo>
                    <a:pt x="1087386" y="996"/>
                  </a:lnTo>
                  <a:lnTo>
                    <a:pt x="1039899" y="3958"/>
                  </a:lnTo>
                  <a:lnTo>
                    <a:pt x="992960" y="8847"/>
                  </a:lnTo>
                  <a:lnTo>
                    <a:pt x="946608" y="15623"/>
                  </a:lnTo>
                  <a:lnTo>
                    <a:pt x="900882" y="24246"/>
                  </a:lnTo>
                  <a:lnTo>
                    <a:pt x="855820" y="34678"/>
                  </a:lnTo>
                  <a:lnTo>
                    <a:pt x="811464" y="46879"/>
                  </a:lnTo>
                  <a:lnTo>
                    <a:pt x="767852" y="60810"/>
                  </a:lnTo>
                  <a:lnTo>
                    <a:pt x="725023" y="76430"/>
                  </a:lnTo>
                  <a:lnTo>
                    <a:pt x="683018" y="93701"/>
                  </a:lnTo>
                  <a:lnTo>
                    <a:pt x="641874" y="112584"/>
                  </a:lnTo>
                  <a:lnTo>
                    <a:pt x="601633" y="133038"/>
                  </a:lnTo>
                  <a:lnTo>
                    <a:pt x="562333" y="155024"/>
                  </a:lnTo>
                  <a:lnTo>
                    <a:pt x="524013" y="178504"/>
                  </a:lnTo>
                  <a:lnTo>
                    <a:pt x="486714" y="203437"/>
                  </a:lnTo>
                  <a:lnTo>
                    <a:pt x="450474" y="229784"/>
                  </a:lnTo>
                  <a:lnTo>
                    <a:pt x="415333" y="257505"/>
                  </a:lnTo>
                  <a:lnTo>
                    <a:pt x="381330" y="286562"/>
                  </a:lnTo>
                  <a:lnTo>
                    <a:pt x="348505" y="316915"/>
                  </a:lnTo>
                  <a:lnTo>
                    <a:pt x="316896" y="348524"/>
                  </a:lnTo>
                  <a:lnTo>
                    <a:pt x="286545" y="381350"/>
                  </a:lnTo>
                  <a:lnTo>
                    <a:pt x="257489" y="415354"/>
                  </a:lnTo>
                  <a:lnTo>
                    <a:pt x="229768" y="450496"/>
                  </a:lnTo>
                  <a:lnTo>
                    <a:pt x="203423" y="486736"/>
                  </a:lnTo>
                  <a:lnTo>
                    <a:pt x="178491" y="524036"/>
                  </a:lnTo>
                  <a:lnTo>
                    <a:pt x="155013" y="562356"/>
                  </a:lnTo>
                  <a:lnTo>
                    <a:pt x="133028" y="601656"/>
                  </a:lnTo>
                  <a:lnTo>
                    <a:pt x="112575" y="641897"/>
                  </a:lnTo>
                  <a:lnTo>
                    <a:pt x="93694" y="683039"/>
                  </a:lnTo>
                  <a:lnTo>
                    <a:pt x="76424" y="725044"/>
                  </a:lnTo>
                  <a:lnTo>
                    <a:pt x="60805" y="767872"/>
                  </a:lnTo>
                  <a:lnTo>
                    <a:pt x="46875" y="811482"/>
                  </a:lnTo>
                  <a:lnTo>
                    <a:pt x="34675" y="855837"/>
                  </a:lnTo>
                  <a:lnTo>
                    <a:pt x="24244" y="900896"/>
                  </a:lnTo>
                  <a:lnTo>
                    <a:pt x="15621" y="946621"/>
                  </a:lnTo>
                  <a:lnTo>
                    <a:pt x="8846" y="992970"/>
                  </a:lnTo>
                  <a:lnTo>
                    <a:pt x="3957" y="1039907"/>
                  </a:lnTo>
                  <a:lnTo>
                    <a:pt x="996" y="1087389"/>
                  </a:lnTo>
                  <a:lnTo>
                    <a:pt x="0" y="1135380"/>
                  </a:lnTo>
                  <a:lnTo>
                    <a:pt x="996" y="1183370"/>
                  </a:lnTo>
                  <a:lnTo>
                    <a:pt x="3957" y="1230852"/>
                  </a:lnTo>
                  <a:lnTo>
                    <a:pt x="8846" y="1277789"/>
                  </a:lnTo>
                  <a:lnTo>
                    <a:pt x="15621" y="1324138"/>
                  </a:lnTo>
                  <a:lnTo>
                    <a:pt x="24244" y="1369863"/>
                  </a:lnTo>
                  <a:lnTo>
                    <a:pt x="34675" y="1414922"/>
                  </a:lnTo>
                  <a:lnTo>
                    <a:pt x="46875" y="1459277"/>
                  </a:lnTo>
                  <a:lnTo>
                    <a:pt x="60805" y="1502887"/>
                  </a:lnTo>
                  <a:lnTo>
                    <a:pt x="76424" y="1545715"/>
                  </a:lnTo>
                  <a:lnTo>
                    <a:pt x="93694" y="1587720"/>
                  </a:lnTo>
                  <a:lnTo>
                    <a:pt x="112575" y="1628862"/>
                  </a:lnTo>
                  <a:lnTo>
                    <a:pt x="133028" y="1669103"/>
                  </a:lnTo>
                  <a:lnTo>
                    <a:pt x="155013" y="1708404"/>
                  </a:lnTo>
                  <a:lnTo>
                    <a:pt x="178491" y="1746723"/>
                  </a:lnTo>
                  <a:lnTo>
                    <a:pt x="203423" y="1784023"/>
                  </a:lnTo>
                  <a:lnTo>
                    <a:pt x="229768" y="1820263"/>
                  </a:lnTo>
                  <a:lnTo>
                    <a:pt x="257489" y="1855405"/>
                  </a:lnTo>
                  <a:lnTo>
                    <a:pt x="286545" y="1889409"/>
                  </a:lnTo>
                  <a:lnTo>
                    <a:pt x="316896" y="1922235"/>
                  </a:lnTo>
                  <a:lnTo>
                    <a:pt x="348505" y="1953844"/>
                  </a:lnTo>
                  <a:lnTo>
                    <a:pt x="381330" y="1984197"/>
                  </a:lnTo>
                  <a:lnTo>
                    <a:pt x="415333" y="2013254"/>
                  </a:lnTo>
                  <a:lnTo>
                    <a:pt x="450474" y="2040975"/>
                  </a:lnTo>
                  <a:lnTo>
                    <a:pt x="486714" y="2067322"/>
                  </a:lnTo>
                  <a:lnTo>
                    <a:pt x="524013" y="2092255"/>
                  </a:lnTo>
                  <a:lnTo>
                    <a:pt x="562333" y="2115735"/>
                  </a:lnTo>
                  <a:lnTo>
                    <a:pt x="601633" y="2137721"/>
                  </a:lnTo>
                  <a:lnTo>
                    <a:pt x="641874" y="2158175"/>
                  </a:lnTo>
                  <a:lnTo>
                    <a:pt x="683018" y="2177058"/>
                  </a:lnTo>
                  <a:lnTo>
                    <a:pt x="725023" y="2194329"/>
                  </a:lnTo>
                  <a:lnTo>
                    <a:pt x="767852" y="2209949"/>
                  </a:lnTo>
                  <a:lnTo>
                    <a:pt x="811464" y="2223880"/>
                  </a:lnTo>
                  <a:lnTo>
                    <a:pt x="855820" y="2236081"/>
                  </a:lnTo>
                  <a:lnTo>
                    <a:pt x="900882" y="2246513"/>
                  </a:lnTo>
                  <a:lnTo>
                    <a:pt x="946608" y="2255136"/>
                  </a:lnTo>
                  <a:lnTo>
                    <a:pt x="992960" y="2261912"/>
                  </a:lnTo>
                  <a:lnTo>
                    <a:pt x="1039899" y="2266801"/>
                  </a:lnTo>
                  <a:lnTo>
                    <a:pt x="1087386" y="2269763"/>
                  </a:lnTo>
                  <a:lnTo>
                    <a:pt x="1135380" y="2270760"/>
                  </a:lnTo>
                  <a:lnTo>
                    <a:pt x="1183370" y="2269763"/>
                  </a:lnTo>
                  <a:lnTo>
                    <a:pt x="1230852" y="2266801"/>
                  </a:lnTo>
                  <a:lnTo>
                    <a:pt x="1277789" y="2261912"/>
                  </a:lnTo>
                  <a:lnTo>
                    <a:pt x="1324138" y="2255136"/>
                  </a:lnTo>
                  <a:lnTo>
                    <a:pt x="1369863" y="2246513"/>
                  </a:lnTo>
                  <a:lnTo>
                    <a:pt x="1414922" y="2236081"/>
                  </a:lnTo>
                  <a:lnTo>
                    <a:pt x="1459277" y="2223880"/>
                  </a:lnTo>
                  <a:lnTo>
                    <a:pt x="1502887" y="2209949"/>
                  </a:lnTo>
                  <a:lnTo>
                    <a:pt x="1545715" y="2194329"/>
                  </a:lnTo>
                  <a:lnTo>
                    <a:pt x="1587720" y="2177058"/>
                  </a:lnTo>
                  <a:lnTo>
                    <a:pt x="1628862" y="2158175"/>
                  </a:lnTo>
                  <a:lnTo>
                    <a:pt x="1669103" y="2137721"/>
                  </a:lnTo>
                  <a:lnTo>
                    <a:pt x="1708404" y="2115735"/>
                  </a:lnTo>
                  <a:lnTo>
                    <a:pt x="1746723" y="2092255"/>
                  </a:lnTo>
                  <a:lnTo>
                    <a:pt x="1784023" y="2067322"/>
                  </a:lnTo>
                  <a:lnTo>
                    <a:pt x="1820263" y="2040975"/>
                  </a:lnTo>
                  <a:lnTo>
                    <a:pt x="1855405" y="2013254"/>
                  </a:lnTo>
                  <a:lnTo>
                    <a:pt x="1889409" y="1984197"/>
                  </a:lnTo>
                  <a:lnTo>
                    <a:pt x="1922235" y="1953844"/>
                  </a:lnTo>
                  <a:lnTo>
                    <a:pt x="1953844" y="1922235"/>
                  </a:lnTo>
                  <a:lnTo>
                    <a:pt x="1984197" y="1889409"/>
                  </a:lnTo>
                  <a:lnTo>
                    <a:pt x="2013254" y="1855405"/>
                  </a:lnTo>
                  <a:lnTo>
                    <a:pt x="2040975" y="1820263"/>
                  </a:lnTo>
                  <a:lnTo>
                    <a:pt x="2067322" y="1784023"/>
                  </a:lnTo>
                  <a:lnTo>
                    <a:pt x="2092255" y="1746723"/>
                  </a:lnTo>
                  <a:lnTo>
                    <a:pt x="2115735" y="1708404"/>
                  </a:lnTo>
                  <a:lnTo>
                    <a:pt x="2137721" y="1669103"/>
                  </a:lnTo>
                  <a:lnTo>
                    <a:pt x="2158175" y="1628862"/>
                  </a:lnTo>
                  <a:lnTo>
                    <a:pt x="2177058" y="1587720"/>
                  </a:lnTo>
                  <a:lnTo>
                    <a:pt x="2194329" y="1545715"/>
                  </a:lnTo>
                  <a:lnTo>
                    <a:pt x="2209949" y="1502887"/>
                  </a:lnTo>
                  <a:lnTo>
                    <a:pt x="2223880" y="1459277"/>
                  </a:lnTo>
                  <a:lnTo>
                    <a:pt x="2236081" y="1414922"/>
                  </a:lnTo>
                  <a:lnTo>
                    <a:pt x="2246513" y="1369863"/>
                  </a:lnTo>
                  <a:lnTo>
                    <a:pt x="2255136" y="1324138"/>
                  </a:lnTo>
                  <a:lnTo>
                    <a:pt x="2261912" y="1277789"/>
                  </a:lnTo>
                  <a:lnTo>
                    <a:pt x="2266801" y="1230852"/>
                  </a:lnTo>
                  <a:lnTo>
                    <a:pt x="2269763" y="1183370"/>
                  </a:lnTo>
                  <a:lnTo>
                    <a:pt x="2270760" y="1135380"/>
                  </a:lnTo>
                  <a:lnTo>
                    <a:pt x="2269763" y="1087389"/>
                  </a:lnTo>
                  <a:lnTo>
                    <a:pt x="2266801" y="1039907"/>
                  </a:lnTo>
                  <a:lnTo>
                    <a:pt x="2261912" y="992970"/>
                  </a:lnTo>
                  <a:lnTo>
                    <a:pt x="2255136" y="946621"/>
                  </a:lnTo>
                  <a:lnTo>
                    <a:pt x="2246513" y="900896"/>
                  </a:lnTo>
                  <a:lnTo>
                    <a:pt x="2236081" y="855837"/>
                  </a:lnTo>
                  <a:lnTo>
                    <a:pt x="2223880" y="811482"/>
                  </a:lnTo>
                  <a:lnTo>
                    <a:pt x="2209949" y="767872"/>
                  </a:lnTo>
                  <a:lnTo>
                    <a:pt x="2194329" y="725044"/>
                  </a:lnTo>
                  <a:lnTo>
                    <a:pt x="2177058" y="683039"/>
                  </a:lnTo>
                  <a:lnTo>
                    <a:pt x="2158175" y="641897"/>
                  </a:lnTo>
                  <a:lnTo>
                    <a:pt x="2137721" y="601656"/>
                  </a:lnTo>
                  <a:lnTo>
                    <a:pt x="2115735" y="562356"/>
                  </a:lnTo>
                  <a:lnTo>
                    <a:pt x="2092255" y="524036"/>
                  </a:lnTo>
                  <a:lnTo>
                    <a:pt x="2067322" y="486736"/>
                  </a:lnTo>
                  <a:lnTo>
                    <a:pt x="2040975" y="450496"/>
                  </a:lnTo>
                  <a:lnTo>
                    <a:pt x="2013254" y="415354"/>
                  </a:lnTo>
                  <a:lnTo>
                    <a:pt x="1984197" y="381350"/>
                  </a:lnTo>
                  <a:lnTo>
                    <a:pt x="1953844" y="348524"/>
                  </a:lnTo>
                  <a:lnTo>
                    <a:pt x="1922235" y="316915"/>
                  </a:lnTo>
                  <a:lnTo>
                    <a:pt x="1889409" y="286562"/>
                  </a:lnTo>
                  <a:lnTo>
                    <a:pt x="1855405" y="257505"/>
                  </a:lnTo>
                  <a:lnTo>
                    <a:pt x="1820263" y="229784"/>
                  </a:lnTo>
                  <a:lnTo>
                    <a:pt x="1784023" y="203437"/>
                  </a:lnTo>
                  <a:lnTo>
                    <a:pt x="1746723" y="178504"/>
                  </a:lnTo>
                  <a:lnTo>
                    <a:pt x="1708404" y="155024"/>
                  </a:lnTo>
                  <a:lnTo>
                    <a:pt x="1669103" y="133038"/>
                  </a:lnTo>
                  <a:lnTo>
                    <a:pt x="1628862" y="112584"/>
                  </a:lnTo>
                  <a:lnTo>
                    <a:pt x="1587720" y="93701"/>
                  </a:lnTo>
                  <a:lnTo>
                    <a:pt x="1545715" y="76430"/>
                  </a:lnTo>
                  <a:lnTo>
                    <a:pt x="1502887" y="60810"/>
                  </a:lnTo>
                  <a:lnTo>
                    <a:pt x="1459277" y="46879"/>
                  </a:lnTo>
                  <a:lnTo>
                    <a:pt x="1414922" y="34678"/>
                  </a:lnTo>
                  <a:lnTo>
                    <a:pt x="1369863" y="24246"/>
                  </a:lnTo>
                  <a:lnTo>
                    <a:pt x="1324138" y="15623"/>
                  </a:lnTo>
                  <a:lnTo>
                    <a:pt x="1277789" y="8847"/>
                  </a:lnTo>
                  <a:lnTo>
                    <a:pt x="1230852" y="3958"/>
                  </a:lnTo>
                  <a:lnTo>
                    <a:pt x="1183370" y="996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1AAC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3" name="Google Shape;3923;p5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3187" y="1600200"/>
              <a:ext cx="1434084" cy="1837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4" name="Google Shape;3924;p594"/>
          <p:cNvSpPr txBox="1"/>
          <p:nvPr/>
        </p:nvSpPr>
        <p:spPr>
          <a:xfrm>
            <a:off x="4001845" y="1194370"/>
            <a:ext cx="42894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key to  supercharged e-  commerce profits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5" name="Google Shape;3925;p594"/>
          <p:cNvGrpSpPr/>
          <p:nvPr/>
        </p:nvGrpSpPr>
        <p:grpSpPr>
          <a:xfrm>
            <a:off x="298704" y="4399788"/>
            <a:ext cx="254508" cy="554736"/>
            <a:chOff x="298704" y="4399788"/>
            <a:chExt cx="254508" cy="554736"/>
          </a:xfrm>
        </p:grpSpPr>
        <p:pic>
          <p:nvPicPr>
            <p:cNvPr id="3926" name="Google Shape;3926;p5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944" y="4730496"/>
              <a:ext cx="224028" cy="224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7" name="Google Shape;3927;p5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704" y="4399788"/>
              <a:ext cx="254508" cy="262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8" name="Google Shape;3928;p594"/>
          <p:cNvSpPr txBox="1"/>
          <p:nvPr/>
        </p:nvSpPr>
        <p:spPr>
          <a:xfrm>
            <a:off x="612749" y="3595827"/>
            <a:ext cx="4826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646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1AACCF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823085" rtl="0" algn="l">
              <a:lnSpc>
                <a:spcPct val="148100"/>
              </a:lnSpc>
              <a:spcBef>
                <a:spcPts val="18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www.linkedin.com/in/luciadello/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Speakerdeck.com/luciadello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